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27" r:id="rId5"/>
    <p:sldId id="323" r:id="rId6"/>
    <p:sldId id="325" r:id="rId7"/>
    <p:sldId id="328" r:id="rId8"/>
    <p:sldId id="329" r:id="rId9"/>
    <p:sldId id="321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 autoAdjust="0"/>
    <p:restoredTop sz="80426" autoAdjust="0"/>
  </p:normalViewPr>
  <p:slideViewPr>
    <p:cSldViewPr snapToGrid="0" snapToObjects="1">
      <p:cViewPr varScale="1">
        <p:scale>
          <a:sx n="104" d="100"/>
          <a:sy n="104" d="100"/>
        </p:scale>
        <p:origin x="1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7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alpha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不一樣的是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10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3067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Logistic regression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邏輯回歸是一種分類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(C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lassification)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用於分類問題中的廣義回歸演算法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又稱＂回歸＂的線性分類器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Label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為非連續值（二元、多元分類問題）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878FA4-831E-0446-9837-4D97DAC28B58}"/>
              </a:ext>
            </a:extLst>
          </p:cNvPr>
          <p:cNvSpPr/>
          <p:nvPr/>
        </p:nvSpPr>
        <p:spPr>
          <a:xfrm>
            <a:off x="5506358" y="511829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適合需要得到一個 二元分類概率 的場景，簡單，速度快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7298CE-6536-0E44-A367-775E6624F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3289" y="4870640"/>
            <a:ext cx="495300" cy="49530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A4607-1E54-8040-8DD4-7CA343CE5406}"/>
              </a:ext>
            </a:extLst>
          </p:cNvPr>
          <p:cNvSpPr/>
          <p:nvPr/>
        </p:nvSpPr>
        <p:spPr>
          <a:xfrm>
            <a:off x="6491111" y="1855688"/>
            <a:ext cx="2878667" cy="265986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A8158-8963-7445-A93B-0BCC16CD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110" y="1855688"/>
            <a:ext cx="2350911" cy="2386531"/>
          </a:xfrm>
          <a:prstGeom prst="rect">
            <a:avLst/>
          </a:prstGeom>
        </p:spPr>
      </p:pic>
      <p:sp>
        <p:nvSpPr>
          <p:cNvPr id="34" name="Google Shape;1256;p137">
            <a:extLst>
              <a:ext uri="{FF2B5EF4-FFF2-40B4-BE49-F238E27FC236}">
                <a16:creationId xmlns:a16="http://schemas.microsoft.com/office/drawing/2014/main" id="{6AD0DBEA-CCDC-5F44-B578-85D475F7E462}"/>
              </a:ext>
            </a:extLst>
          </p:cNvPr>
          <p:cNvSpPr/>
          <p:nvPr/>
        </p:nvSpPr>
        <p:spPr>
          <a:xfrm>
            <a:off x="1517729" y="3664546"/>
            <a:ext cx="2902500" cy="904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6897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5E11B4-3A19-7E41-A285-8D05E99B43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TW" altLang="en-US" dirty="0"/>
              <a:t> </a:t>
            </a:r>
            <a:r>
              <a:rPr lang="en-US" dirty="0"/>
              <a:t>Regression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1722-1FAF-384E-A70E-60FC7C2C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21" y="990600"/>
            <a:ext cx="5157086" cy="1942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011901-EEA8-AD4B-9F48-0EFC8A8F74C6}"/>
              </a:ext>
            </a:extLst>
          </p:cNvPr>
          <p:cNvSpPr/>
          <p:nvPr/>
        </p:nvSpPr>
        <p:spPr>
          <a:xfrm>
            <a:off x="1148021" y="4190631"/>
            <a:ext cx="374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-apple-system"/>
              </a:rPr>
              <a:t>Logistic regression 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1AF47-28EC-B04E-B278-816B1228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1" y="2933179"/>
            <a:ext cx="3751014" cy="33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3398</TotalTime>
  <Words>520</Words>
  <Application>Microsoft Macintosh PowerPoint</Application>
  <PresentationFormat>Widescreen</PresentationFormat>
  <Paragraphs>57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-apple-system</vt:lpstr>
      <vt:lpstr>等线</vt:lpstr>
      <vt:lpstr>inherit</vt:lpstr>
      <vt:lpstr>Microsoft JhengHei</vt:lpstr>
      <vt:lpstr>微软雅黑</vt:lpstr>
      <vt:lpstr>Roboto</vt:lpstr>
      <vt:lpstr>Segoe UI Light</vt:lpstr>
      <vt:lpstr>Arial</vt:lpstr>
      <vt:lpstr>Calibri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211</cp:revision>
  <dcterms:created xsi:type="dcterms:W3CDTF">2015-08-18T02:51:41Z</dcterms:created>
  <dcterms:modified xsi:type="dcterms:W3CDTF">2020-09-15T09:40:44Z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